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Montserrat SemiBold"/>
      <p:regular r:id="rId49"/>
      <p:bold r:id="rId50"/>
      <p:italic r:id="rId51"/>
      <p:boldItalic r:id="rId52"/>
    </p:embeddedFont>
    <p:embeddedFont>
      <p:font typeface="Nuni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Montserrat Black"/>
      <p:bold r:id="rId61"/>
      <p:boldItalic r:id="rId62"/>
    </p:embeddedFont>
    <p:embeddedFont>
      <p:font typeface="Montserrat Medium"/>
      <p:regular r:id="rId63"/>
      <p:bold r:id="rId64"/>
      <p:italic r:id="rId65"/>
      <p:boldItalic r:id="rId66"/>
    </p:embeddedFont>
    <p:embeddedFont>
      <p:font typeface="Montserrat ExtraBold"/>
      <p:bold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Black-boldItalic.fntdata"/><Relationship Id="rId61" Type="http://schemas.openxmlformats.org/officeDocument/2006/relationships/font" Target="fonts/MontserratBlack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bold.fntdata"/><Relationship Id="rId63" Type="http://schemas.openxmlformats.org/officeDocument/2006/relationships/font" Target="fonts/MontserratMedium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ExtraBold-bold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Nunito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3dbc0719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3dbc0719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5013491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5013491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3dbc07195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3dbc07195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5013491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5013491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5013491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5013491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50134911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50134911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5013491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5013491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50134911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50134911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50134911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50134911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50134911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50134911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50134911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50134911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50134911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50134911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50134911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50134911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5013491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5013491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5013491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5013491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50134911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50134911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50134911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50134911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50134911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50134911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50134911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50134911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50134911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50134911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50134911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50134911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50134911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5013491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4338ea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4338ea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50134911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50134911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50134911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50134911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50134911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50134911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50134911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750134911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50134911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750134911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50134911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50134911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50134911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50134911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50134911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50134911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50134911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50134911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50134911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50134911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4338ea26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4338ea2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50134911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50134911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50134911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50134911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50134911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50134911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3bc1dfc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3bc1dfc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4338ea26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4338ea26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4338ea26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4338ea26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3dbc071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3dbc071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3dbc0719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3dbc0719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3dbc07195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3dbc0719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10.jpg"/><Relationship Id="rId7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23.jpg"/><Relationship Id="rId6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10.jpg"/><Relationship Id="rId7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Relationship Id="rId4" Type="http://schemas.openxmlformats.org/officeDocument/2006/relationships/image" Target="../media/image13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zbfvaJIZVgpJ3JB5oZGMTCBul65gAqXF/view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PPT DRIVE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80250" y="1617500"/>
            <a:ext cx="89835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 es lo que nos une a </a:t>
            </a:r>
            <a:r>
              <a:rPr lang="en" sz="5400">
                <a:solidFill>
                  <a:srgbClr val="3E5974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cada una de las personas en esta sala</a:t>
            </a:r>
            <a:endParaRPr sz="1601">
              <a:solidFill>
                <a:srgbClr val="3E5974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3114155" y="3441183"/>
            <a:ext cx="2915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1158300" y="1501750"/>
            <a:ext cx="6827400" cy="2256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rgbClr val="3E597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17800">
                <a:solidFill>
                  <a:srgbClr val="3E597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1948</a:t>
            </a:r>
            <a:endParaRPr sz="17800">
              <a:solidFill>
                <a:srgbClr val="3E597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807"/>
              </a:spcBef>
              <a:spcAft>
                <a:spcPts val="0"/>
              </a:spcAft>
              <a:buNone/>
            </a:pPr>
            <a:r>
              <a:t/>
            </a:r>
            <a:endParaRPr sz="20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3114155" y="3441183"/>
            <a:ext cx="2915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 title="Found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414" y="152400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384150" y="323975"/>
            <a:ext cx="837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 grupo de personas parecido a este</a:t>
            </a:r>
            <a:endParaRPr b="1" sz="1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5" title="60f3734353430757f4b16105_AIESEC 194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425" y="1663125"/>
            <a:ext cx="4399013" cy="33450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/>
        </p:nvSpPr>
        <p:spPr>
          <a:xfrm>
            <a:off x="463650" y="1444100"/>
            <a:ext cx="8216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creen que se sentían estos 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jóvenes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371375" y="2769025"/>
            <a:ext cx="81153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¿En que se parecían a nosotros?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 title="Wh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27" y="-110375"/>
            <a:ext cx="5837152" cy="583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463650" y="1347425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Creían en un mundo de paz, aún cuando estaban rodeados de guerra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/>
        </p:nvSpPr>
        <p:spPr>
          <a:xfrm>
            <a:off x="507450" y="2080950"/>
            <a:ext cx="82167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¿Como nosotros?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 title="imag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75" y="1059300"/>
            <a:ext cx="2108100" cy="376445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30" title="amia_5_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75" y="1311443"/>
            <a:ext cx="6041390" cy="3398282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30" title="amia_1_1_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375" y="1606025"/>
            <a:ext cx="3193250" cy="239495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30" title="embajada_1000_110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4500" y="1777750"/>
            <a:ext cx="3630899" cy="2465699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30"/>
          <p:cNvSpPr txBox="1"/>
          <p:nvPr/>
        </p:nvSpPr>
        <p:spPr>
          <a:xfrm>
            <a:off x="1488325" y="81300"/>
            <a:ext cx="6726300" cy="97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Atentado a la AMIA y embajada de Israel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1208850" y="263650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Lesbicidio en Barracas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" name="Google Shape;163;p31" title="LesbicidioBarracas19-1024x6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13" y="887125"/>
            <a:ext cx="6012575" cy="3992725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477800" y="1613750"/>
            <a:ext cx="618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is our </a:t>
            </a:r>
            <a:r>
              <a:rPr b="1" lang="en" sz="98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essence</a:t>
            </a:r>
            <a:endParaRPr b="1" sz="9800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807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1208850" y="238700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Crimenes de Odio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32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50" y="963200"/>
            <a:ext cx="2718855" cy="3992725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32" title="OIP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097" y="1433450"/>
            <a:ext cx="4582400" cy="257760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463650" y="1444100"/>
            <a:ext cx="90084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¿Estamos en paz?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463650" y="2495325"/>
            <a:ext cx="90741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¿A que tipo de “paz” aspiramos?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 title="Wh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764" y="46575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736500" y="1513150"/>
            <a:ext cx="767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Creían en que ellos, </a:t>
            </a:r>
            <a:r>
              <a:rPr b="1" lang="en" sz="54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jovenes</a:t>
            </a: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eran los indicados para esto</a:t>
            </a:r>
            <a:endParaRPr b="1" sz="1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 title="tumblr_obics1F1vZ1rjh70yo1_12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0" y="316525"/>
            <a:ext cx="6628400" cy="451041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6" title="top5_2_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063" y="595300"/>
            <a:ext cx="5953125" cy="39528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/>
        </p:nvSpPr>
        <p:spPr>
          <a:xfrm>
            <a:off x="736500" y="1757000"/>
            <a:ext cx="767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Pero si miran a su lado.. 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Van a encontrar a alguien muy parecido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/>
        </p:nvSpPr>
        <p:spPr>
          <a:xfrm>
            <a:off x="463650" y="1444100"/>
            <a:ext cx="8216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¿Porque nosotros? ¿Porque ahora?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463650" y="2495325"/>
            <a:ext cx="81153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¿Podemos confiar en que somos el futuro?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 title="H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88" y="295600"/>
            <a:ext cx="8589189" cy="42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/>
        </p:nvSpPr>
        <p:spPr>
          <a:xfrm>
            <a:off x="736500" y="1513150"/>
            <a:ext cx="7671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Creían el liderazgo como la verdadera forma de lograr paz </a:t>
            </a:r>
            <a:endParaRPr b="1" sz="1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 title="OIP (2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25" y="152400"/>
            <a:ext cx="2571750" cy="1714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41" title="OIP (3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075" y="152400"/>
            <a:ext cx="3048000" cy="17145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41" title="maxresdefault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5925" y="2019300"/>
            <a:ext cx="5283200" cy="29718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imag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75" y="1059300"/>
            <a:ext cx="2108100" cy="376445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5" title="amia_5_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975" y="1311443"/>
            <a:ext cx="6041390" cy="3398282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5" title="amia_1_1_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375" y="1606025"/>
            <a:ext cx="3193250" cy="239495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 title="embajada_1000_110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4500" y="1777750"/>
            <a:ext cx="3630899" cy="2465699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5"/>
          <p:cNvSpPr txBox="1"/>
          <p:nvPr/>
        </p:nvSpPr>
        <p:spPr>
          <a:xfrm>
            <a:off x="1488325" y="81300"/>
            <a:ext cx="6726300" cy="97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Atentado a la AMIA y embajada de Israel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/>
        </p:nvSpPr>
        <p:spPr>
          <a:xfrm>
            <a:off x="463650" y="1444100"/>
            <a:ext cx="8216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¿El 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liderazgo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puede generar paz? ¿Como?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463650" y="2495325"/>
            <a:ext cx="8115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¿Somos lideres?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 title="What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50" y="408550"/>
            <a:ext cx="8652800" cy="4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/>
        </p:nvSpPr>
        <p:spPr>
          <a:xfrm>
            <a:off x="133200" y="1759775"/>
            <a:ext cx="901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través</a:t>
            </a: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experiencias </a:t>
            </a:r>
            <a:r>
              <a:rPr b="1" lang="en" sz="54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prácticas</a:t>
            </a:r>
            <a:r>
              <a:rPr b="1" lang="en" sz="54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entornos </a:t>
            </a:r>
            <a:r>
              <a:rPr b="1" lang="en" sz="54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desafiantes</a:t>
            </a:r>
            <a:endParaRPr b="1" sz="1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4"/>
          <p:cNvSpPr txBox="1"/>
          <p:nvPr/>
        </p:nvSpPr>
        <p:spPr>
          <a:xfrm>
            <a:off x="66600" y="481275"/>
            <a:ext cx="901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chemeClr val="lt1"/>
                </a:solidFill>
                <a:highlight>
                  <a:srgbClr val="F5C000"/>
                </a:highlight>
                <a:latin typeface="Montserrat"/>
                <a:ea typeface="Montserrat"/>
                <a:cs typeface="Montserrat"/>
                <a:sym typeface="Montserrat"/>
              </a:rPr>
              <a:t>INTERCAMBIOS</a:t>
            </a:r>
            <a:endParaRPr b="1" sz="6000">
              <a:solidFill>
                <a:schemeClr val="lt1"/>
              </a:solidFill>
              <a:highlight>
                <a:srgbClr val="F5C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/>
        </p:nvSpPr>
        <p:spPr>
          <a:xfrm>
            <a:off x="463650" y="1444100"/>
            <a:ext cx="8216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¿Como un intercambio nos trae paz?</a:t>
            </a:r>
            <a:b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463650" y="2495325"/>
            <a:ext cx="901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1650" lvl="0" marL="457200" rtl="0" algn="l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lt1"/>
              </a:buClr>
              <a:buSzPts val="4300"/>
              <a:buFont typeface="Montserrat"/>
              <a:buChar char="●"/>
            </a:pP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¿Creemos en </a:t>
            </a:r>
            <a:r>
              <a:rPr b="1" lang="en" sz="4300">
                <a:solidFill>
                  <a:srgbClr val="F5C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intercambios</a:t>
            </a:r>
            <a:r>
              <a:rPr b="1" lang="en" sz="4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5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/>
        </p:nvSpPr>
        <p:spPr>
          <a:xfrm>
            <a:off x="1208850" y="238700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Crimenes de Odio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9" name="Google Shape;249;p46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575" y="963200"/>
            <a:ext cx="2718855" cy="3992725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/>
        </p:nvSpPr>
        <p:spPr>
          <a:xfrm>
            <a:off x="463650" y="2268150"/>
            <a:ext cx="821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 Why</a:t>
            </a:r>
            <a:endParaRPr b="1" sz="27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/>
        </p:nvSpPr>
        <p:spPr>
          <a:xfrm>
            <a:off x="463650" y="2268150"/>
            <a:ext cx="8216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¿Su why?</a:t>
            </a:r>
            <a:endParaRPr b="1" sz="27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/>
        </p:nvSpPr>
        <p:spPr>
          <a:xfrm>
            <a:off x="463650" y="1216025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 MIC</a:t>
            </a:r>
            <a:endParaRPr b="1" sz="3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microphone with a black handle and a silver top (Provided by Tenor)" id="265" name="Google Shape;2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025" y="2277975"/>
            <a:ext cx="1819950" cy="18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/>
          <p:nvPr/>
        </p:nvSpPr>
        <p:spPr>
          <a:xfrm>
            <a:off x="384150" y="323975"/>
            <a:ext cx="8375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 grupo de personas parecido a este</a:t>
            </a:r>
            <a:endParaRPr b="1" sz="16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0" title="60f3734353430757f4b16105_AIESEC 194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425" y="1663125"/>
            <a:ext cx="4399013" cy="33450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/>
        </p:nvSpPr>
        <p:spPr>
          <a:xfrm>
            <a:off x="463650" y="1444100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¿Creen que sabían que lo que crearían </a:t>
            </a:r>
            <a:r>
              <a:rPr b="1" lang="en" sz="51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tendría sentido</a:t>
            </a: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70 años después?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208850" y="263650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Lesbicidio en Barracas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6" title="LesbicidioBarracas19-1024x68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713" y="887125"/>
            <a:ext cx="6012575" cy="3992725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/>
        </p:nvSpPr>
        <p:spPr>
          <a:xfrm>
            <a:off x="463650" y="1345575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Nosotros, </a:t>
            </a: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aquí</a:t>
            </a: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y ahora, ustedes, pueden generar liderazgo, paz, intercambios 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463650" y="327400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 van a tener impacto 70 años </a:t>
            </a: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después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53" title="60f3734353430757f4b16105_AIESEC 194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513" y="2271775"/>
            <a:ext cx="3540975" cy="269257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/>
          <p:nvPr/>
        </p:nvSpPr>
        <p:spPr>
          <a:xfrm>
            <a:off x="419850" y="962375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 en sus manos, hoy, ahora, aquí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528450" y="2472375"/>
            <a:ext cx="821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Despertar su why para crear impacto</a:t>
            </a:r>
            <a:endParaRPr b="1" sz="1301">
              <a:solidFill>
                <a:srgbClr val="3E597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208850" y="238700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Crimenes de Odio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" name="Google Shape;80;p17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50" y="963200"/>
            <a:ext cx="2718855" cy="3992725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7" title="OIP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097" y="1433450"/>
            <a:ext cx="4582400" cy="257760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208850" y="119975"/>
            <a:ext cx="6726300" cy="72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6807"/>
              </a:spcAft>
              <a:buNone/>
            </a:pPr>
            <a:r>
              <a:rPr lang="en" sz="3900">
                <a:solidFill>
                  <a:srgbClr val="3E597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Ser senegales en Buenos Aires</a:t>
            </a:r>
            <a:endParaRPr sz="901">
              <a:solidFill>
                <a:srgbClr val="3E597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8" title="comunidad-senegalesa_raices-rock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475" y="1298975"/>
            <a:ext cx="5899049" cy="3335500"/>
          </a:xfrm>
          <a:prstGeom prst="rect">
            <a:avLst/>
          </a:prstGeom>
          <a:noFill/>
          <a:ln cap="flat" cmpd="sng" w="28575">
            <a:solidFill>
              <a:srgbClr val="F5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477800" y="2121750"/>
            <a:ext cx="6188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19555" y="1265200"/>
            <a:ext cx="89049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6807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¿Que mundo estamos </a:t>
            </a:r>
            <a:r>
              <a:rPr lang="en" sz="6400" u="sng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aceptando </a:t>
            </a:r>
            <a:r>
              <a:rPr lang="en" sz="6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normal?</a:t>
            </a:r>
            <a:endParaRPr sz="6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6807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where is the love - black eyed peas (sub. español) ☆ - teenmariana (720p, h264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80250" y="1821175"/>
            <a:ext cx="89835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680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Eso que nos </a:t>
            </a:r>
            <a:r>
              <a:rPr b="1" lang="en" sz="5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duele</a:t>
            </a:r>
            <a:r>
              <a:rPr lang="en" sz="5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</a:t>
            </a:r>
            <a:br>
              <a:rPr lang="en" sz="5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5600">
                <a:solidFill>
                  <a:srgbClr val="3E5974"/>
                </a:solidFill>
                <a:highlight>
                  <a:schemeClr val="lt1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es el llamado a </a:t>
            </a:r>
            <a:r>
              <a:rPr b="1" lang="en" sz="5600">
                <a:solidFill>
                  <a:srgbClr val="3E597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hacer</a:t>
            </a:r>
            <a:endParaRPr sz="1601">
              <a:solidFill>
                <a:srgbClr val="3E597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3114155" y="3441183"/>
            <a:ext cx="2915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6425" lIns="86425" spcFirstLastPara="1" rIns="86425" wrap="square" tIns="8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